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33"/>
  </p:notesMasterIdLst>
  <p:sldIdLst>
    <p:sldId id="263" r:id="rId2"/>
    <p:sldId id="318" r:id="rId3"/>
    <p:sldId id="320" r:id="rId4"/>
    <p:sldId id="312" r:id="rId5"/>
    <p:sldId id="297" r:id="rId6"/>
    <p:sldId id="304" r:id="rId7"/>
    <p:sldId id="327" r:id="rId8"/>
    <p:sldId id="328" r:id="rId9"/>
    <p:sldId id="329" r:id="rId10"/>
    <p:sldId id="303" r:id="rId11"/>
    <p:sldId id="322" r:id="rId12"/>
    <p:sldId id="323" r:id="rId13"/>
    <p:sldId id="324" r:id="rId14"/>
    <p:sldId id="330" r:id="rId15"/>
    <p:sldId id="331" r:id="rId16"/>
    <p:sldId id="316" r:id="rId17"/>
    <p:sldId id="289" r:id="rId18"/>
    <p:sldId id="334" r:id="rId19"/>
    <p:sldId id="306" r:id="rId20"/>
    <p:sldId id="307" r:id="rId21"/>
    <p:sldId id="308" r:id="rId22"/>
    <p:sldId id="309" r:id="rId23"/>
    <p:sldId id="310" r:id="rId24"/>
    <p:sldId id="335" r:id="rId25"/>
    <p:sldId id="336" r:id="rId26"/>
    <p:sldId id="295" r:id="rId27"/>
    <p:sldId id="332" r:id="rId28"/>
    <p:sldId id="296" r:id="rId29"/>
    <p:sldId id="333" r:id="rId30"/>
    <p:sldId id="321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88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7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0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09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67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3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6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96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2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75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6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6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0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10/12/2018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4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0.mp4"/><Relationship Id="rId7" Type="http://schemas.openxmlformats.org/officeDocument/2006/relationships/image" Target="../media/image1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128" y="756295"/>
            <a:ext cx="5453743" cy="73719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rowsNest">
            <a:hlinkClick r:id="" action="ppaction://media"/>
            <a:extLst>
              <a:ext uri="{FF2B5EF4-FFF2-40B4-BE49-F238E27FC236}">
                <a16:creationId xmlns:a16="http://schemas.microsoft.com/office/drawing/2014/main" id="{B8F110CB-74B3-4074-9A74-CCF3C10FA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3735" y="1862675"/>
            <a:ext cx="6368142" cy="43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656" y="756295"/>
            <a:ext cx="3458688" cy="82032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Whale disruptor">
            <a:hlinkClick r:id="" action="ppaction://media"/>
            <a:extLst>
              <a:ext uri="{FF2B5EF4-FFF2-40B4-BE49-F238E27FC236}">
                <a16:creationId xmlns:a16="http://schemas.microsoft.com/office/drawing/2014/main" id="{0CAB86FB-747B-4EA7-9550-995F1604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3007" y="1878704"/>
            <a:ext cx="7665986" cy="43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2" y="756295"/>
            <a:ext cx="1939635" cy="7926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birdmess">
            <a:hlinkClick r:id="" action="ppaction://media"/>
            <a:extLst>
              <a:ext uri="{FF2B5EF4-FFF2-40B4-BE49-F238E27FC236}">
                <a16:creationId xmlns:a16="http://schemas.microsoft.com/office/drawing/2014/main" id="{CF9507F8-DA95-4AD1-93E1-3D48F35A9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500" y="1857317"/>
            <a:ext cx="7107000" cy="43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10" y="756295"/>
            <a:ext cx="4446979" cy="8480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rockavoid">
            <a:hlinkClick r:id="" action="ppaction://media"/>
            <a:extLst>
              <a:ext uri="{FF2B5EF4-FFF2-40B4-BE49-F238E27FC236}">
                <a16:creationId xmlns:a16="http://schemas.microsoft.com/office/drawing/2014/main" id="{12771543-2890-446B-8337-D7E610B9D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064" y="2162814"/>
            <a:ext cx="5800045" cy="3706279"/>
          </a:xfrm>
          <a:prstGeom prst="rect">
            <a:avLst/>
          </a:prstGeom>
        </p:spPr>
      </p:pic>
      <p:pic>
        <p:nvPicPr>
          <p:cNvPr id="5" name="rockfail">
            <a:hlinkClick r:id="" action="ppaction://media"/>
            <a:extLst>
              <a:ext uri="{FF2B5EF4-FFF2-40B4-BE49-F238E27FC236}">
                <a16:creationId xmlns:a16="http://schemas.microsoft.com/office/drawing/2014/main" id="{6F9BE750-AA5D-4580-A4C8-527C3DE518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69891" y="2162815"/>
            <a:ext cx="5800045" cy="37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2335-90C0-48FC-828E-D38FEEE8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95" y="590732"/>
            <a:ext cx="2298007" cy="786015"/>
          </a:xfrm>
        </p:spPr>
        <p:txBody>
          <a:bodyPr/>
          <a:lstStyle/>
          <a:p>
            <a:pPr algn="r"/>
            <a:r>
              <a:rPr lang="en-GB" dirty="0"/>
              <a:t>Timer UI</a:t>
            </a:r>
          </a:p>
        </p:txBody>
      </p:sp>
      <p:pic>
        <p:nvPicPr>
          <p:cNvPr id="4" name="Player UI">
            <a:hlinkClick r:id="" action="ppaction://media"/>
            <a:extLst>
              <a:ext uri="{FF2B5EF4-FFF2-40B4-BE49-F238E27FC236}">
                <a16:creationId xmlns:a16="http://schemas.microsoft.com/office/drawing/2014/main" id="{B6BA1E02-15D0-402F-8826-F9608F5470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5788" y="1858499"/>
            <a:ext cx="7660423" cy="4320627"/>
          </a:xfrm>
        </p:spPr>
      </p:pic>
    </p:spTree>
    <p:extLst>
      <p:ext uri="{BB962C8B-B14F-4D97-AF65-F5344CB8AC3E}">
        <p14:creationId xmlns:p14="http://schemas.microsoft.com/office/powerpoint/2010/main" val="1446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46DC-AA0F-4323-8B0C-40B01453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778" y="601999"/>
            <a:ext cx="3018444" cy="795251"/>
          </a:xfrm>
        </p:spPr>
        <p:txBody>
          <a:bodyPr/>
          <a:lstStyle/>
          <a:p>
            <a:pPr algn="r"/>
            <a:r>
              <a:rPr lang="en-GB" dirty="0"/>
              <a:t>Water Level</a:t>
            </a:r>
          </a:p>
        </p:txBody>
      </p:sp>
      <p:pic>
        <p:nvPicPr>
          <p:cNvPr id="4" name="Bouyancy">
            <a:hlinkClick r:id="" action="ppaction://media"/>
            <a:extLst>
              <a:ext uri="{FF2B5EF4-FFF2-40B4-BE49-F238E27FC236}">
                <a16:creationId xmlns:a16="http://schemas.microsoft.com/office/drawing/2014/main" id="{B0BFFB2A-3778-4757-B04B-F2B48B6A7F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9456" y="1826419"/>
            <a:ext cx="8154907" cy="4429582"/>
          </a:xfrm>
        </p:spPr>
      </p:pic>
    </p:spTree>
    <p:extLst>
      <p:ext uri="{BB962C8B-B14F-4D97-AF65-F5344CB8AC3E}">
        <p14:creationId xmlns:p14="http://schemas.microsoft.com/office/powerpoint/2010/main" val="20083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7978A-D004-4F8D-A0B6-17737B5C7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r="2890"/>
          <a:stretch/>
        </p:blipFill>
        <p:spPr>
          <a:xfrm>
            <a:off x="0" y="2043333"/>
            <a:ext cx="6021203" cy="387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79524-8262-4297-A730-01D584B0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r="8602" b="2424"/>
          <a:stretch/>
        </p:blipFill>
        <p:spPr>
          <a:xfrm>
            <a:off x="6021203" y="2043334"/>
            <a:ext cx="6170798" cy="38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068" y="609600"/>
            <a:ext cx="2895864" cy="71183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655" y="775919"/>
            <a:ext cx="5458690" cy="8480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Gameplay: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ECAA0-D439-4B9C-93F2-BDAEAE3F7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49" y="1892316"/>
            <a:ext cx="6912264" cy="41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79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655" y="775919"/>
            <a:ext cx="5458690" cy="848030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0D750-C8A8-415F-A925-53CCCB7BD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22" y="1958008"/>
            <a:ext cx="6681355" cy="42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615" y="701964"/>
            <a:ext cx="1958770" cy="801848"/>
          </a:xfrm>
        </p:spPr>
        <p:txBody>
          <a:bodyPr>
            <a:normAutofit/>
          </a:bodyPr>
          <a:lstStyle/>
          <a:p>
            <a:r>
              <a:rPr lang="en-GB" dirty="0"/>
              <a:t>Logline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203" y="2428008"/>
            <a:ext cx="4908797" cy="2982686"/>
          </a:xfrm>
        </p:spPr>
        <p:txBody>
          <a:bodyPr>
            <a:no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4000" y="1884217"/>
            <a:ext cx="5739092" cy="407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838" y="803629"/>
            <a:ext cx="5758542" cy="792612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9D0BB-4C0F-424A-9FC3-49268B619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04" y="1846840"/>
            <a:ext cx="6923809" cy="43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674" y="732466"/>
            <a:ext cx="5684651" cy="764903"/>
          </a:xfrm>
        </p:spPr>
        <p:txBody>
          <a:bodyPr>
            <a:normAutofit/>
          </a:bodyPr>
          <a:lstStyle/>
          <a:p>
            <a:r>
              <a:rPr lang="en-GB" dirty="0"/>
              <a:t>Gameplay: 40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5F5E9-6601-4336-B618-75543E85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90" y="1848356"/>
            <a:ext cx="6927217" cy="42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55" y="729671"/>
            <a:ext cx="5084287" cy="783376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54751-9474-422D-8F57-DE8060CBA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73" y="1828800"/>
            <a:ext cx="6738854" cy="44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E0C50-78E4-486E-9BFA-AC922320D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9" y="1782617"/>
            <a:ext cx="7353300" cy="44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Gameplay: 4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173A5-D2CB-47D7-A617-CC9F15587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02" y="1841528"/>
            <a:ext cx="6812796" cy="43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2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783" y="778924"/>
            <a:ext cx="5324433" cy="746430"/>
          </a:xfrm>
        </p:spPr>
        <p:txBody>
          <a:bodyPr>
            <a:normAutofit/>
          </a:bodyPr>
          <a:lstStyle/>
          <a:p>
            <a:r>
              <a:rPr lang="en-GB" dirty="0"/>
              <a:t>Gameplay: 5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29BD5-5419-45A2-8856-448B69009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63" y="1831009"/>
            <a:ext cx="7740073" cy="43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1609-D978-42FE-964A-F42D2BEC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767" y="645017"/>
            <a:ext cx="4832465" cy="776778"/>
          </a:xfrm>
        </p:spPr>
        <p:txBody>
          <a:bodyPr/>
          <a:lstStyle/>
          <a:p>
            <a:r>
              <a:rPr lang="en-GB" dirty="0"/>
              <a:t>Rewards Animation</a:t>
            </a:r>
          </a:p>
        </p:txBody>
      </p:sp>
      <p:pic>
        <p:nvPicPr>
          <p:cNvPr id="4" name="2018-12-02_14-01-33">
            <a:hlinkClick r:id="" action="ppaction://media"/>
            <a:extLst>
              <a:ext uri="{FF2B5EF4-FFF2-40B4-BE49-F238E27FC236}">
                <a16:creationId xmlns:a16="http://schemas.microsoft.com/office/drawing/2014/main" id="{2E7A0C66-AD31-4F3F-B1E0-65BD5CCCB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825" y="1866756"/>
            <a:ext cx="7746350" cy="434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5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51AAB-8F4C-45B4-9D06-07B5A150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3429000"/>
            <a:ext cx="4739425" cy="26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064C-798D-4530-AA89-FF02F88B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31" y="591116"/>
            <a:ext cx="4281518" cy="972561"/>
          </a:xfrm>
        </p:spPr>
        <p:txBody>
          <a:bodyPr>
            <a:normAutofit/>
          </a:bodyPr>
          <a:lstStyle/>
          <a:p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BC79-8DE5-4754-8A8E-C02C7A96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172" y="2414067"/>
            <a:ext cx="6405063" cy="2394601"/>
          </a:xfrm>
        </p:spPr>
        <p:txBody>
          <a:bodyPr>
            <a:normAutofit/>
          </a:bodyPr>
          <a:lstStyle/>
          <a:p>
            <a:r>
              <a:rPr lang="en-GB" b="1" u="sng" dirty="0"/>
              <a:t>TOTAL (OVER 4 WEEKS)</a:t>
            </a:r>
          </a:p>
          <a:p>
            <a:r>
              <a:rPr lang="en-GB" dirty="0"/>
              <a:t>Tom: 51hours 35minutes</a:t>
            </a:r>
          </a:p>
          <a:p>
            <a:r>
              <a:rPr lang="en-GB" dirty="0"/>
              <a:t>Henry: 47hours 25minutes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  <a:p>
            <a:endParaRPr lang="en-GB" dirty="0"/>
          </a:p>
        </p:txBody>
      </p:sp>
      <p:pic>
        <p:nvPicPr>
          <p:cNvPr id="5" name="Picture 4" descr="A picture containing LEGO&#10;&#10;Description generated with very high confidence">
            <a:extLst>
              <a:ext uri="{FF2B5EF4-FFF2-40B4-BE49-F238E27FC236}">
                <a16:creationId xmlns:a16="http://schemas.microsoft.com/office/drawing/2014/main" id="{1E0639BC-F5BD-450B-8927-D14B7EB1E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5" b="6815"/>
          <a:stretch/>
        </p:blipFill>
        <p:spPr>
          <a:xfrm>
            <a:off x="852766" y="3521070"/>
            <a:ext cx="3711054" cy="2154886"/>
          </a:xfrm>
          <a:prstGeom prst="rect">
            <a:avLst/>
          </a:prstGeom>
        </p:spPr>
      </p:pic>
      <p:pic>
        <p:nvPicPr>
          <p:cNvPr id="7" name="Picture 6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DF27BBAD-E893-48A7-8BAA-2049FAD3A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7194" b="-3"/>
          <a:stretch/>
        </p:blipFill>
        <p:spPr>
          <a:xfrm>
            <a:off x="1162008" y="591116"/>
            <a:ext cx="3711054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2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022" y="646790"/>
            <a:ext cx="3670465" cy="792608"/>
          </a:xfrm>
        </p:spPr>
        <p:txBody>
          <a:bodyPr>
            <a:normAutofit/>
          </a:bodyPr>
          <a:lstStyle/>
          <a:p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633999" y="640081"/>
            <a:ext cx="4001315" cy="5314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into the Main Scene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can implement TUTORIAL / 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Questions?</a:t>
            </a:r>
            <a:endParaRPr lang="en-US" sz="4400" b="1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7722" y="4508519"/>
            <a:ext cx="2926080" cy="0"/>
          </a:xfrm>
          <a:prstGeom prst="line">
            <a:avLst/>
          </a:prstGeom>
          <a:ln w="19050">
            <a:solidFill>
              <a:srgbClr val="273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41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62" y="755379"/>
            <a:ext cx="9975273" cy="671837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Ship Hold: Retrieve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7" name="2018-12-09_23-58-54">
            <a:hlinkClick r:id="" action="ppaction://media"/>
            <a:extLst>
              <a:ext uri="{FF2B5EF4-FFF2-40B4-BE49-F238E27FC236}">
                <a16:creationId xmlns:a16="http://schemas.microsoft.com/office/drawing/2014/main" id="{E7D0EF15-76F5-4B9F-A4A3-7F0DE5BAA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241" y="1924197"/>
            <a:ext cx="7623517" cy="428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034" y="818741"/>
            <a:ext cx="3373930" cy="7625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6" name="fgBkeISOiP">
            <a:hlinkClick r:id="" action="ppaction://media"/>
            <a:extLst>
              <a:ext uri="{FF2B5EF4-FFF2-40B4-BE49-F238E27FC236}">
                <a16:creationId xmlns:a16="http://schemas.microsoft.com/office/drawing/2014/main" id="{FC195B4D-D0A1-4AF8-A241-A924CC822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0185" y="1954754"/>
            <a:ext cx="7431629" cy="40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11" y="878069"/>
            <a:ext cx="6197577" cy="708724"/>
          </a:xfrm>
        </p:spPr>
        <p:txBody>
          <a:bodyPr>
            <a:noAutofit/>
          </a:bodyPr>
          <a:lstStyle/>
          <a:p>
            <a:r>
              <a:rPr lang="en-GB" dirty="0"/>
              <a:t>Showing Enemy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188364" y="2198914"/>
            <a:ext cx="5782975" cy="3561785"/>
          </a:xfrm>
          <a:prstGeom prst="rect">
            <a:avLst/>
          </a:prstGeom>
        </p:spPr>
      </p:pic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r="5137" b="-2"/>
          <a:stretch/>
        </p:blipFill>
        <p:spPr>
          <a:xfrm>
            <a:off x="237182" y="2198914"/>
            <a:ext cx="5766455" cy="35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957" y="747442"/>
            <a:ext cx="4398085" cy="69386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Enemy Cannon Fire</a:t>
            </a:r>
          </a:p>
        </p:txBody>
      </p:sp>
      <p:pic>
        <p:nvPicPr>
          <p:cNvPr id="3" name="yFWUg3JylF">
            <a:hlinkClick r:id="" action="ppaction://media"/>
            <a:extLst>
              <a:ext uri="{FF2B5EF4-FFF2-40B4-BE49-F238E27FC236}">
                <a16:creationId xmlns:a16="http://schemas.microsoft.com/office/drawing/2014/main" id="{395E175F-9A05-47B7-AF54-E3870AA76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233" y="1882660"/>
            <a:ext cx="7623534" cy="42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8F04-26D1-4796-B9B0-DBEF8A66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051" y="747656"/>
            <a:ext cx="2879897" cy="779929"/>
          </a:xfrm>
        </p:spPr>
        <p:txBody>
          <a:bodyPr>
            <a:noAutofit/>
          </a:bodyPr>
          <a:lstStyle/>
          <a:p>
            <a:pPr algn="r"/>
            <a:r>
              <a:rPr lang="en-GB" dirty="0"/>
              <a:t>Bail Water</a:t>
            </a:r>
          </a:p>
        </p:txBody>
      </p:sp>
      <p:pic>
        <p:nvPicPr>
          <p:cNvPr id="4" name="bail">
            <a:hlinkClick r:id="" action="ppaction://media"/>
            <a:extLst>
              <a:ext uri="{FF2B5EF4-FFF2-40B4-BE49-F238E27FC236}">
                <a16:creationId xmlns:a16="http://schemas.microsoft.com/office/drawing/2014/main" id="{0813B8DD-935C-489C-9030-5B5BBE879C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5625" y="1846263"/>
            <a:ext cx="6061075" cy="4021137"/>
          </a:xfrm>
        </p:spPr>
      </p:pic>
    </p:spTree>
    <p:extLst>
      <p:ext uri="{BB962C8B-B14F-4D97-AF65-F5344CB8AC3E}">
        <p14:creationId xmlns:p14="http://schemas.microsoft.com/office/powerpoint/2010/main" val="109213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806A-0AB0-4145-9499-3E7978CD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14" y="795048"/>
            <a:ext cx="4930371" cy="721360"/>
          </a:xfrm>
        </p:spPr>
        <p:txBody>
          <a:bodyPr/>
          <a:lstStyle/>
          <a:p>
            <a:pPr algn="ctr"/>
            <a:r>
              <a:rPr lang="en-GB" dirty="0"/>
              <a:t>Repairing The Deck</a:t>
            </a:r>
          </a:p>
        </p:txBody>
      </p:sp>
      <p:pic>
        <p:nvPicPr>
          <p:cNvPr id="4" name="5kI763c6G6_Trim">
            <a:hlinkClick r:id="" action="ppaction://media"/>
            <a:extLst>
              <a:ext uri="{FF2B5EF4-FFF2-40B4-BE49-F238E27FC236}">
                <a16:creationId xmlns:a16="http://schemas.microsoft.com/office/drawing/2014/main" id="{0A532090-530F-4D74-9A69-21EA4CEE97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6950" y="1846263"/>
            <a:ext cx="5178425" cy="4022725"/>
          </a:xfrm>
        </p:spPr>
      </p:pic>
    </p:spTree>
    <p:extLst>
      <p:ext uri="{BB962C8B-B14F-4D97-AF65-F5344CB8AC3E}">
        <p14:creationId xmlns:p14="http://schemas.microsoft.com/office/powerpoint/2010/main" val="368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1778</TotalTime>
  <Words>250</Words>
  <Application>Microsoft Office PowerPoint</Application>
  <PresentationFormat>Widescreen</PresentationFormat>
  <Paragraphs>59</Paragraphs>
  <Slides>31</Slides>
  <Notes>4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Showing Enemy Location</vt:lpstr>
      <vt:lpstr>Enemy Cannon Fire</vt:lpstr>
      <vt:lpstr>Bail Water</vt:lpstr>
      <vt:lpstr>Repairing The Deck</vt:lpstr>
      <vt:lpstr>Crow’s Nest Call Outs</vt:lpstr>
      <vt:lpstr>Whale Event</vt:lpstr>
      <vt:lpstr>Seagull</vt:lpstr>
      <vt:lpstr>Steering the Ship</vt:lpstr>
      <vt:lpstr>Timer UI</vt:lpstr>
      <vt:lpstr>Water Level</vt:lpstr>
      <vt:lpstr>Telegraphing Ship Health</vt:lpstr>
      <vt:lpstr>Flow Chart</vt:lpstr>
      <vt:lpstr>Gameplay: Start</vt:lpstr>
      <vt:lpstr>Gameplay: 5 Seconds</vt:lpstr>
      <vt:lpstr>Gameplay: 20 Seconds</vt:lpstr>
      <vt:lpstr>Gameplay: 40 Seconds</vt:lpstr>
      <vt:lpstr>Gameplay: 1 Minute</vt:lpstr>
      <vt:lpstr>Gameplay: 2 Minutes</vt:lpstr>
      <vt:lpstr>Gameplay: 4 Minutes</vt:lpstr>
      <vt:lpstr>Gameplay: 5 Minutes</vt:lpstr>
      <vt:lpstr>Reward Schedules</vt:lpstr>
      <vt:lpstr>Rewards Animation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tom gibbs</cp:lastModifiedBy>
  <cp:revision>121</cp:revision>
  <dcterms:created xsi:type="dcterms:W3CDTF">2018-10-01T07:12:03Z</dcterms:created>
  <dcterms:modified xsi:type="dcterms:W3CDTF">2018-12-10T02:36:56Z</dcterms:modified>
</cp:coreProperties>
</file>